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DD3A8-1913-4714-AC22-37AA5D3D627A}" type="datetimeFigureOut">
              <a:rPr lang="hu-HU" smtClean="0"/>
              <a:t>2021. 06. 01.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ED350-9F97-47C7-808C-16651BBF67B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4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DD3A8-1913-4714-AC22-37AA5D3D627A}" type="datetimeFigureOut">
              <a:rPr lang="hu-HU" smtClean="0"/>
              <a:t>2021. 06. 01.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ED350-9F97-47C7-808C-16651BBF67B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0152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DD3A8-1913-4714-AC22-37AA5D3D627A}" type="datetimeFigureOut">
              <a:rPr lang="hu-HU" smtClean="0"/>
              <a:t>2021. 06. 01.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ED350-9F97-47C7-808C-16651BBF67B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8910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DD3A8-1913-4714-AC22-37AA5D3D627A}" type="datetimeFigureOut">
              <a:rPr lang="hu-HU" smtClean="0"/>
              <a:t>2021. 06. 01.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ED350-9F97-47C7-808C-16651BBF67B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236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DD3A8-1913-4714-AC22-37AA5D3D627A}" type="datetimeFigureOut">
              <a:rPr lang="hu-HU" smtClean="0"/>
              <a:t>2021. 06. 01.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ED350-9F97-47C7-808C-16651BBF67B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537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DD3A8-1913-4714-AC22-37AA5D3D627A}" type="datetimeFigureOut">
              <a:rPr lang="hu-HU" smtClean="0"/>
              <a:t>2021. 06. 01.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ED350-9F97-47C7-808C-16651BBF67B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14970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DD3A8-1913-4714-AC22-37AA5D3D627A}" type="datetimeFigureOut">
              <a:rPr lang="hu-HU" smtClean="0"/>
              <a:t>2021. 06. 01.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ED350-9F97-47C7-808C-16651BBF67B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159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DD3A8-1913-4714-AC22-37AA5D3D627A}" type="datetimeFigureOut">
              <a:rPr lang="hu-HU" smtClean="0"/>
              <a:t>2021. 06. 01.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ED350-9F97-47C7-808C-16651BBF67B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4243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DD3A8-1913-4714-AC22-37AA5D3D627A}" type="datetimeFigureOut">
              <a:rPr lang="hu-HU" smtClean="0"/>
              <a:t>2021. 06. 01.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ED350-9F97-47C7-808C-16651BBF67B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84414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DD3A8-1913-4714-AC22-37AA5D3D627A}" type="datetimeFigureOut">
              <a:rPr lang="hu-HU" smtClean="0"/>
              <a:t>2021. 06. 01.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ED350-9F97-47C7-808C-16651BBF67B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28310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DD3A8-1913-4714-AC22-37AA5D3D627A}" type="datetimeFigureOut">
              <a:rPr lang="hu-HU" smtClean="0"/>
              <a:t>2021. 06. 01.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ED350-9F97-47C7-808C-16651BBF67B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6377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DD3A8-1913-4714-AC22-37AA5D3D627A}" type="datetimeFigureOut">
              <a:rPr lang="hu-HU" smtClean="0"/>
              <a:t>2021. 06. 01.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ED350-9F97-47C7-808C-16651BBF67B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360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://www.okfo.gov.h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74" y="4418784"/>
            <a:ext cx="4876800" cy="230505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690" y="0"/>
            <a:ext cx="2487384" cy="1140051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60022" y="1819258"/>
            <a:ext cx="47635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Kik pályázhatnak?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buFont typeface="Wingdings" panose="05000000000000000000" pitchFamily="2" charset="2"/>
              <a:buChar char="ü"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6-10 évesek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buFont typeface="Wingdings" panose="05000000000000000000" pitchFamily="2" charset="2"/>
              <a:buChar char="ü"/>
            </a:pP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11-14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évesek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Milyen rajz legyen? 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készülhet festékkel, filccel, zsírkrétával, 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temperával, szénnel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akvarellel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vagy színes ceruzával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A3-as méretben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4389120" y="209553"/>
            <a:ext cx="5259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GYERMEKRAJZ PÁLYÁZAT</a:t>
            </a:r>
            <a:endParaRPr lang="hu-H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901009" y="854764"/>
            <a:ext cx="7167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 smtClean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ÁPOLÓK AZ EGÉSZSÉGÉRT</a:t>
            </a:r>
          </a:p>
          <a:p>
            <a:pPr algn="ctr"/>
            <a:r>
              <a:rPr lang="hu-HU" b="1" dirty="0" smtClean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Avagy: RAJZOLJ LE MINKET, ÁPOLÓKAT!</a:t>
            </a:r>
            <a:endParaRPr lang="hu-HU" b="1" dirty="0">
              <a:solidFill>
                <a:srgbClr val="C0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6026331" y="5258222"/>
            <a:ext cx="5294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Beküldési határidő: 2021. június 25.</a:t>
            </a:r>
            <a:endParaRPr lang="hu-H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5155474" y="5672535"/>
            <a:ext cx="7036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kép hátulján szerepeljen a gyerek neve, életkora, valamint a szülő neve és telefonszáma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Kérjük ne felejtsék el csatolni a szülői nyilatkozatot sem!</a:t>
            </a: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További részletes információk: a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www.okfo.gov.hu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oldalon.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Nurse Drawing For Kids at GetDrawings | Free downloa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473" y="1677474"/>
            <a:ext cx="6096001" cy="340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919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86</Words>
  <Application>Microsoft Office PowerPoint</Application>
  <PresentationFormat>Szélesvásznú</PresentationFormat>
  <Paragraphs>11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MV Boli</vt:lpstr>
      <vt:lpstr>Times New Roman</vt:lpstr>
      <vt:lpstr>Wingdings</vt:lpstr>
      <vt:lpstr>Office-téma</vt:lpstr>
      <vt:lpstr>PowerPoint-bemutató</vt:lpstr>
    </vt:vector>
  </TitlesOfParts>
  <Company>Állami Egészségügyi Ellátó Központ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Szentmihályi Ilona</dc:creator>
  <cp:lastModifiedBy>Szentmihályi Ilona</cp:lastModifiedBy>
  <cp:revision>12</cp:revision>
  <dcterms:created xsi:type="dcterms:W3CDTF">2021-05-31T07:34:11Z</dcterms:created>
  <dcterms:modified xsi:type="dcterms:W3CDTF">2021-06-01T06:31:44Z</dcterms:modified>
</cp:coreProperties>
</file>